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9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8B55D-BF07-5834-9CB4-ED884EBCF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FA2BD9-C7EF-E620-7C00-A874155C6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860-E828-A2EB-406B-1FA46ACF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0C2FF-0ADF-5310-BD31-ADF4C2A9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D2937-1702-7476-2BEE-18F811B5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932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B4F30-19D7-8B1F-EA25-C9F2258B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827852-6315-5E48-FCFA-240215588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CA54F-23E9-DEA0-577F-909EA254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DF1B4-4101-BE33-BDB8-B15560DE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E81B2-2790-8DA5-12B2-ADCE080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89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3343D2-85EE-FB1F-7E85-3F558C84C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E1F1FF-487D-066D-75A8-DA4729B04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894A50-FA94-6A80-131C-BCC659D0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DE2C4-2513-3C8B-AFC8-9B4E7904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30C9A-2889-4AB3-A690-E79CAA2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673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F55D1-C02D-7316-ADEF-45EEE241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3E0D2-A325-6C12-F4B4-ACF5E0CA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3C004-1592-1EC1-54C3-90D76B1A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36D96-601D-2722-97CF-F72BEBA6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A9E3C7-D6CF-1389-1BCD-EBB88311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137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995F5-7E31-05E5-7828-B7C80CB4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4054E-0DA6-07DA-9902-CA319997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6CCD7-9DD7-0028-200F-AB70379A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01B61-E715-20D7-E224-6F074ADF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3DD4D-B912-BD93-4CC0-04238251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776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29F96-345D-FFC6-D2EC-F7382EEA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0AC88-A3A3-4F66-F190-E2802A289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504D0D-D881-8F47-A632-2A939C52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160762-A159-F20E-EC0D-9A0EC060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DF2B5F-CB7D-A344-22B1-B11C6873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14AF3-C902-2FD3-61D9-1711F754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7816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8C40A-9682-F587-4DCB-0A73E839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A26D0-CC54-75FA-EEC8-08CF69276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C359C5-DF0E-91B6-1B6B-986B701F5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3F08E2-ED18-16F1-4386-3CA668369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C1F62E-3289-85A3-3D4E-09247C0F9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C0363F-6B6A-5796-76DE-B86742A4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A64541-9B39-2484-DBDA-6926D265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7529EE-E354-940C-E305-3E9F9042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725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D346-22A4-1553-2E4D-FB25E0AE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A505CD-EB7F-21BC-3042-87D8DFA9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6C4337-2FB9-26DB-0F38-52D6FFB3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D97D6E-3D7C-C505-2F93-2EBEB77A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784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8B3D83-6237-9B9A-1785-2DC1FFCD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67E6A3-9272-F453-E353-86F04DD8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E9D9CA-EED4-ABCF-C0F0-89C8B537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273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89C7A-E704-4704-B73E-AA02DA36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B67E9-85DB-5A85-A961-57E234A1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DE71F-C67D-EFC1-DA13-9A0A6E9CE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D83F7A-CE78-5748-3E89-A89E327B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EED4F1-0A8A-3329-44D2-0B3ECBE9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3EC593-9870-F647-C9B2-2581CB22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943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929C-D104-3C56-349A-492ABB39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166F24-B287-A706-867A-12D685F8C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379035-51B7-E476-E608-86CBADC45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83B8BB-FA1F-0E72-2C51-4A2E179C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C5A01-1BA6-1FA3-FBAD-18120DD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0AC26B-CC24-A332-6E10-4925E4EC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435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8F787B-6609-27A1-8108-AA3D9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H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71ACB-FEA7-9A24-6287-1A80A593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H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D54D1-AAA4-31D8-2C52-DE04EEFA9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01433-D4DF-48FD-BFC0-C51BD7993A48}" type="datetimeFigureOut">
              <a:rPr lang="en-CH" smtClean="0"/>
              <a:t>21/11/2023</a:t>
            </a:fld>
            <a:endParaRPr lang="en-CH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73ACEF-6513-10B1-F9D8-39CC4F36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5DDAB-5BF9-7521-0DEB-3B79BB0BD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31918-3065-4241-AF63-C923805C5C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846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4506D-2F77-EA91-E969-B2F12372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E587D0-D305-E387-898C-6793D3F0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466C81-9455-490F-5A1B-996F0598A2B6}"/>
              </a:ext>
            </a:extLst>
          </p:cNvPr>
          <p:cNvSpPr txBox="1"/>
          <p:nvPr/>
        </p:nvSpPr>
        <p:spPr>
          <a:xfrm>
            <a:off x="7180446" y="2201399"/>
            <a:ext cx="5394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Strong Form PINN</a:t>
            </a:r>
            <a:endParaRPr lang="en-CH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D67513-7AB1-AE00-47E2-1F584FB5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285" y="3702940"/>
            <a:ext cx="3938071" cy="8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1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0AD0158-E05E-F03B-9662-05CC594B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FD0236-2F26-3781-27FD-BE2EA2F0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85BBA9-5B82-1D86-A0A4-9205C2D5A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70" y="962526"/>
            <a:ext cx="5938795" cy="44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F78104-F729-77DD-2456-FF593A9E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9" y="2502569"/>
            <a:ext cx="5613600" cy="2436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9CB344-35F7-0195-D4D4-F067D96E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3" y="1624749"/>
            <a:ext cx="4042972" cy="735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05B197-E8B3-5980-8E34-534015D5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96" y="1140594"/>
            <a:ext cx="5778373" cy="43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781A6D8-6718-D64D-B289-2A348919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" y="3056020"/>
            <a:ext cx="5946212" cy="2525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0F92E7-6750-59D6-86F7-F03CBB26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CE89F6-5EA5-C7AF-D96C-C006C28D0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7" y="957713"/>
            <a:ext cx="5836125" cy="437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4506D-2F77-EA91-E969-B2F12372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E587D0-D305-E387-898C-6793D3F0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466C81-9455-490F-5A1B-996F0598A2B6}"/>
              </a:ext>
            </a:extLst>
          </p:cNvPr>
          <p:cNvSpPr txBox="1"/>
          <p:nvPr/>
        </p:nvSpPr>
        <p:spPr>
          <a:xfrm>
            <a:off x="7063845" y="1029249"/>
            <a:ext cx="5394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Weak Form PINN</a:t>
            </a:r>
            <a:endParaRPr lang="en-CH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E91B05-F027-F0B3-D737-542BCEFA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43" y="2503625"/>
            <a:ext cx="5698426" cy="32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0AD0158-E05E-F03B-9662-05CC594B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940873"/>
            <a:ext cx="5418885" cy="2387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FD0236-2F26-3781-27FD-BE2EA2F0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94C728-4B86-F5B3-CBFB-CD21D5D4E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31" y="1101594"/>
            <a:ext cx="5971217" cy="44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F78104-F729-77DD-2456-FF593A9E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9" y="2502569"/>
            <a:ext cx="5613600" cy="2436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9CB344-35F7-0195-D4D4-F067D96E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3" y="1624749"/>
            <a:ext cx="4042972" cy="735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1BA861-2817-D725-D350-1D60B456E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7" y="1264203"/>
            <a:ext cx="6102143" cy="45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781A6D8-6718-D64D-B289-2A348919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" y="3056020"/>
            <a:ext cx="5946212" cy="2525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0F92E7-6750-59D6-86F7-F03CBB26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" y="1799461"/>
            <a:ext cx="4324729" cy="7056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4F9F05-B82A-902E-3669-A207312F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29" y="1491270"/>
            <a:ext cx="6125665" cy="45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3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6A2406-400F-AF6C-6987-E9E96160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Prediction – Ground Truth – Error</a:t>
            </a:r>
          </a:p>
          <a:p>
            <a:pPr>
              <a:lnSpc>
                <a:spcPct val="200000"/>
              </a:lnSpc>
            </a:pPr>
            <a:r>
              <a:rPr lang="en-US" dirty="0"/>
              <a:t>Training ratio -&gt; 0 : weak form loss works</a:t>
            </a:r>
          </a:p>
        </p:txBody>
      </p:sp>
    </p:spTree>
    <p:extLst>
      <p:ext uri="{BB962C8B-B14F-4D97-AF65-F5344CB8AC3E}">
        <p14:creationId xmlns:p14="http://schemas.microsoft.com/office/powerpoint/2010/main" val="204145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21</Words>
  <Application>Microsoft Office PowerPoint</Application>
  <PresentationFormat>宽屏</PresentationFormat>
  <Paragraphs>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walker chi</dc:creator>
  <cp:lastModifiedBy>walker chi</cp:lastModifiedBy>
  <cp:revision>3</cp:revision>
  <dcterms:created xsi:type="dcterms:W3CDTF">2023-11-20T18:57:52Z</dcterms:created>
  <dcterms:modified xsi:type="dcterms:W3CDTF">2023-11-21T20:33:34Z</dcterms:modified>
</cp:coreProperties>
</file>